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5624B-FF9A-4405-8451-DD6B5616800C}" type="datetimeFigureOut">
              <a:rPr lang="de-DE" smtClean="0"/>
              <a:t>12.07.2018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16928-3AC0-4A7F-852D-54D0E1CF44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4848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5624B-FF9A-4405-8451-DD6B5616800C}" type="datetimeFigureOut">
              <a:rPr lang="de-DE" smtClean="0"/>
              <a:t>12.07.2018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16928-3AC0-4A7F-852D-54D0E1CF44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1662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5624B-FF9A-4405-8451-DD6B5616800C}" type="datetimeFigureOut">
              <a:rPr lang="de-DE" smtClean="0"/>
              <a:t>12.07.2018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16928-3AC0-4A7F-852D-54D0E1CF44E1}" type="slidenum">
              <a:rPr lang="de-DE" smtClean="0"/>
              <a:t>‹Nr.›</a:t>
            </a:fld>
            <a:endParaRPr lang="de-D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9654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5624B-FF9A-4405-8451-DD6B5616800C}" type="datetimeFigureOut">
              <a:rPr lang="de-DE" smtClean="0"/>
              <a:t>12.07.2018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16928-3AC0-4A7F-852D-54D0E1CF44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723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5624B-FF9A-4405-8451-DD6B5616800C}" type="datetimeFigureOut">
              <a:rPr lang="de-DE" smtClean="0"/>
              <a:t>12.07.2018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16928-3AC0-4A7F-852D-54D0E1CF44E1}" type="slidenum">
              <a:rPr lang="de-DE" smtClean="0"/>
              <a:t>‹Nr.›</a:t>
            </a:fld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62742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5624B-FF9A-4405-8451-DD6B5616800C}" type="datetimeFigureOut">
              <a:rPr lang="de-DE" smtClean="0"/>
              <a:t>12.07.2018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16928-3AC0-4A7F-852D-54D0E1CF44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2281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5624B-FF9A-4405-8451-DD6B5616800C}" type="datetimeFigureOut">
              <a:rPr lang="de-DE" smtClean="0"/>
              <a:t>12.07.2018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16928-3AC0-4A7F-852D-54D0E1CF44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24660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5624B-FF9A-4405-8451-DD6B5616800C}" type="datetimeFigureOut">
              <a:rPr lang="de-DE" smtClean="0"/>
              <a:t>12.07.2018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16928-3AC0-4A7F-852D-54D0E1CF44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3296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5624B-FF9A-4405-8451-DD6B5616800C}" type="datetimeFigureOut">
              <a:rPr lang="de-DE" smtClean="0"/>
              <a:t>12.07.2018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16928-3AC0-4A7F-852D-54D0E1CF44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2361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5624B-FF9A-4405-8451-DD6B5616800C}" type="datetimeFigureOut">
              <a:rPr lang="de-DE" smtClean="0"/>
              <a:t>12.07.2018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16928-3AC0-4A7F-852D-54D0E1CF44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0125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5624B-FF9A-4405-8451-DD6B5616800C}" type="datetimeFigureOut">
              <a:rPr lang="de-DE" smtClean="0"/>
              <a:t>12.07.2018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16928-3AC0-4A7F-852D-54D0E1CF44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6633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5624B-FF9A-4405-8451-DD6B5616800C}" type="datetimeFigureOut">
              <a:rPr lang="de-DE" smtClean="0"/>
              <a:t>12.07.2018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16928-3AC0-4A7F-852D-54D0E1CF44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7221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5624B-FF9A-4405-8451-DD6B5616800C}" type="datetimeFigureOut">
              <a:rPr lang="de-DE" smtClean="0"/>
              <a:t>12.07.2018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16928-3AC0-4A7F-852D-54D0E1CF44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3207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5624B-FF9A-4405-8451-DD6B5616800C}" type="datetimeFigureOut">
              <a:rPr lang="de-DE" smtClean="0"/>
              <a:t>12.07.2018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16928-3AC0-4A7F-852D-54D0E1CF44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2181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5624B-FF9A-4405-8451-DD6B5616800C}" type="datetimeFigureOut">
              <a:rPr lang="de-DE" smtClean="0"/>
              <a:t>12.07.2018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16928-3AC0-4A7F-852D-54D0E1CF44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5959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5624B-FF9A-4405-8451-DD6B5616800C}" type="datetimeFigureOut">
              <a:rPr lang="de-DE" smtClean="0"/>
              <a:t>12.07.2018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16928-3AC0-4A7F-852D-54D0E1CF44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685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5624B-FF9A-4405-8451-DD6B5616800C}" type="datetimeFigureOut">
              <a:rPr lang="de-DE" smtClean="0"/>
              <a:t>12.07.2018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FC16928-3AC0-4A7F-852D-54D0E1CF44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4563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hv-handball.liga.n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Anmeldung im NU-System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Neues Spielsystem des THV sowie MHV zur Pflege von allen Spiel- und Spielernotwendigen Daten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8547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smtClean="0"/>
              <a:t>Danke für eure Mitarbeit </a:t>
            </a:r>
            <a:r>
              <a:rPr lang="de-DE" dirty="0" smtClean="0"/>
              <a:t>– </a:t>
            </a:r>
            <a:br>
              <a:rPr lang="de-DE" dirty="0" smtClean="0"/>
            </a:br>
            <a:r>
              <a:rPr lang="de-DE" dirty="0" smtClean="0"/>
              <a:t>ohne NU geht es nicht mehr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6798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Leitfaden für das NU-System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Nu- das neue System</a:t>
            </a:r>
          </a:p>
          <a:p>
            <a:r>
              <a:rPr lang="de-DE" dirty="0" smtClean="0"/>
              <a:t>Anmeldung – Grundvoraussetzung</a:t>
            </a:r>
          </a:p>
          <a:p>
            <a:r>
              <a:rPr lang="de-DE" dirty="0" smtClean="0"/>
              <a:t>Registrierung Schritt für Schritt</a:t>
            </a:r>
          </a:p>
          <a:p>
            <a:r>
              <a:rPr lang="de-DE" dirty="0" smtClean="0"/>
              <a:t>Persönliche Daten</a:t>
            </a:r>
          </a:p>
          <a:p>
            <a:r>
              <a:rPr lang="de-DE" dirty="0" smtClean="0"/>
              <a:t>Übermittlung der Daten</a:t>
            </a:r>
          </a:p>
          <a:p>
            <a:r>
              <a:rPr lang="de-DE" dirty="0" smtClean="0"/>
              <a:t>Speicherung der Daten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23082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NU – das Neue System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Bereits im MHV vergangene Saison einfügt, soll das NU die Arbeit von Funktionären erleichtern, es kompatibel machen und verschiedene Funktionen vereinen</a:t>
            </a:r>
          </a:p>
          <a:p>
            <a:r>
              <a:rPr lang="de-DE" dirty="0" smtClean="0"/>
              <a:t>Genauer mit NU werden</a:t>
            </a:r>
          </a:p>
          <a:p>
            <a:pPr lvl="1"/>
            <a:r>
              <a:rPr lang="de-DE" dirty="0" smtClean="0"/>
              <a:t>Spieler angemeldet, verwaltet, berechtigt</a:t>
            </a:r>
          </a:p>
          <a:p>
            <a:pPr lvl="1"/>
            <a:r>
              <a:rPr lang="de-DE" dirty="0" smtClean="0"/>
              <a:t>Spiele verschoben, geplant, verlegt</a:t>
            </a:r>
          </a:p>
          <a:p>
            <a:pPr lvl="1"/>
            <a:r>
              <a:rPr lang="de-DE" dirty="0" smtClean="0"/>
              <a:t>Schiedsrichter, Kampfgerichte verwaltet und eingeteilt</a:t>
            </a:r>
          </a:p>
          <a:p>
            <a:pPr lvl="1"/>
            <a:r>
              <a:rPr lang="de-DE" dirty="0" smtClean="0"/>
              <a:t>Statistiken geführt</a:t>
            </a:r>
          </a:p>
          <a:p>
            <a:pPr lvl="1"/>
            <a:r>
              <a:rPr lang="de-DE" dirty="0" smtClean="0"/>
              <a:t>Spielbeobachtungen durchgeführt</a:t>
            </a:r>
          </a:p>
          <a:p>
            <a:pPr lvl="1"/>
            <a:r>
              <a:rPr lang="de-DE" dirty="0" smtClean="0"/>
              <a:t>Liveticker ermöglicht</a:t>
            </a:r>
          </a:p>
          <a:p>
            <a:pPr lvl="1"/>
            <a:r>
              <a:rPr lang="de-DE" dirty="0" smtClean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439448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Anmeldung - Grundvoraussetzung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Jeder Handballspieler/in, Trainer, Vereinsfunktionär, Schiedsrichter, Kampfrichter muss im System geführt werden</a:t>
            </a:r>
          </a:p>
          <a:p>
            <a:r>
              <a:rPr lang="de-DE" dirty="0" smtClean="0"/>
              <a:t>Hierzu notwendig sind:</a:t>
            </a:r>
          </a:p>
          <a:p>
            <a:pPr lvl="1"/>
            <a:r>
              <a:rPr lang="de-DE" dirty="0" smtClean="0"/>
              <a:t>Personenbezogene Daten:</a:t>
            </a:r>
          </a:p>
          <a:p>
            <a:pPr lvl="2"/>
            <a:r>
              <a:rPr lang="de-DE" dirty="0" smtClean="0"/>
              <a:t>Vorname, Nachname, Geburtsdatum, Nationalität</a:t>
            </a:r>
          </a:p>
          <a:p>
            <a:pPr lvl="2"/>
            <a:r>
              <a:rPr lang="de-DE" dirty="0" smtClean="0"/>
              <a:t>Adresse</a:t>
            </a:r>
          </a:p>
          <a:p>
            <a:pPr lvl="2"/>
            <a:r>
              <a:rPr lang="de-DE" dirty="0" smtClean="0"/>
              <a:t>E-Mail-Adresse</a:t>
            </a:r>
          </a:p>
          <a:p>
            <a:pPr lvl="1"/>
            <a:r>
              <a:rPr lang="de-DE" dirty="0" smtClean="0"/>
              <a:t>Funktionsbezogene Daten:</a:t>
            </a:r>
          </a:p>
          <a:p>
            <a:pPr lvl="2"/>
            <a:r>
              <a:rPr lang="de-DE" dirty="0" smtClean="0"/>
              <a:t>Vereinsfunktionär, Trainer, Schiedsrichter, Kampfrichter,….</a:t>
            </a:r>
          </a:p>
          <a:p>
            <a:pPr lvl="1"/>
            <a:r>
              <a:rPr lang="de-DE" dirty="0" smtClean="0"/>
              <a:t>Lichtbild / Foto </a:t>
            </a:r>
          </a:p>
          <a:p>
            <a:r>
              <a:rPr lang="de-DE" dirty="0" smtClean="0"/>
              <a:t>Diese Angaben können im persönlichen Bereich jederzeit von jedem Nu-Mitglied selbst angepasst werden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40377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Registrierung im NU-System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2709" t="15485" r="4965" b="4232"/>
          <a:stretch/>
        </p:blipFill>
        <p:spPr>
          <a:xfrm>
            <a:off x="6057900" y="1690688"/>
            <a:ext cx="5684930" cy="3954780"/>
          </a:xfrm>
          <a:prstGeom prst="rect">
            <a:avLst/>
          </a:prstGeom>
        </p:spPr>
      </p:pic>
      <p:sp>
        <p:nvSpPr>
          <p:cNvPr id="5" name="Inhaltsplatzhalter 4"/>
          <p:cNvSpPr>
            <a:spLocks noGrp="1"/>
          </p:cNvSpPr>
          <p:nvPr>
            <p:ph sz="half" idx="2"/>
          </p:nvPr>
        </p:nvSpPr>
        <p:spPr>
          <a:xfrm>
            <a:off x="622300" y="2360772"/>
            <a:ext cx="4521200" cy="2614612"/>
          </a:xfrm>
        </p:spPr>
        <p:txBody>
          <a:bodyPr>
            <a:normAutofit/>
          </a:bodyPr>
          <a:lstStyle/>
          <a:p>
            <a:pPr algn="ctr"/>
            <a:r>
              <a:rPr lang="de-DE" dirty="0" smtClean="0"/>
              <a:t>Website aufrufen:</a:t>
            </a:r>
          </a:p>
          <a:p>
            <a:pPr marL="0" indent="0" algn="ctr">
              <a:buNone/>
            </a:pPr>
            <a:r>
              <a:rPr lang="de-DE" dirty="0" smtClean="0">
                <a:hlinkClick r:id="rId3"/>
              </a:rPr>
              <a:t>https://thv-handball.liga.nu/</a:t>
            </a:r>
            <a:endParaRPr lang="de-DE" dirty="0" smtClean="0"/>
          </a:p>
          <a:p>
            <a:pPr algn="ctr"/>
            <a:r>
              <a:rPr lang="de-DE" dirty="0" smtClean="0"/>
              <a:t>Einloggen </a:t>
            </a:r>
          </a:p>
          <a:p>
            <a:pPr marL="0" indent="0" algn="ctr">
              <a:buNone/>
            </a:pPr>
            <a:r>
              <a:rPr lang="de-DE" dirty="0" smtClean="0"/>
              <a:t>oder Neuregistrieren</a:t>
            </a:r>
          </a:p>
          <a:p>
            <a:pPr marL="0" indent="0" algn="ctr">
              <a:buNone/>
            </a:pPr>
            <a:r>
              <a:rPr lang="de-DE" dirty="0" smtClean="0"/>
              <a:t>Unsere Vereinsnummer:</a:t>
            </a:r>
          </a:p>
          <a:p>
            <a:pPr marL="0" indent="0" algn="ctr">
              <a:buNone/>
            </a:pPr>
            <a:r>
              <a:rPr lang="de-DE" dirty="0" smtClean="0"/>
              <a:t>420405</a:t>
            </a:r>
            <a:endParaRPr lang="de-DE" dirty="0"/>
          </a:p>
          <a:p>
            <a:pPr marL="0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031348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Registrierung im Nu-System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279900" cy="4321175"/>
          </a:xfrm>
        </p:spPr>
        <p:txBody>
          <a:bodyPr/>
          <a:lstStyle/>
          <a:p>
            <a:r>
              <a:rPr lang="de-DE" dirty="0" smtClean="0"/>
              <a:t>Sobald man alle Felder erfolgreich ausgeführt hat,</a:t>
            </a:r>
          </a:p>
          <a:p>
            <a:r>
              <a:rPr lang="de-DE" dirty="0" smtClean="0"/>
              <a:t>Erhält man eine E-Mail auf das private Mailkonto</a:t>
            </a:r>
            <a:endParaRPr lang="de-DE" dirty="0"/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3676" t="18118" r="4657" b="18463"/>
          <a:stretch/>
        </p:blipFill>
        <p:spPr>
          <a:xfrm>
            <a:off x="5524499" y="2057400"/>
            <a:ext cx="5920041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013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Persönliche Daten anpassen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229100" cy="4351338"/>
          </a:xfrm>
        </p:spPr>
        <p:txBody>
          <a:bodyPr>
            <a:normAutofit/>
          </a:bodyPr>
          <a:lstStyle/>
          <a:p>
            <a:r>
              <a:rPr lang="de-DE" dirty="0" smtClean="0"/>
              <a:t>Nach dem erfolgreichen Login sowie der Individualisierung des Passwortes kann man die persönlichen Daten im „Mein Profil“ einsehen und bearbeiten</a:t>
            </a:r>
          </a:p>
          <a:p>
            <a:r>
              <a:rPr lang="de-DE" dirty="0" smtClean="0"/>
              <a:t>Für die Pass- und Ausweiserstellung bitte jeder selbst ein Foto hochladen</a:t>
            </a:r>
            <a:endParaRPr lang="de-DE" dirty="0"/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334000" y="1720056"/>
            <a:ext cx="6577148" cy="456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54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Übermittlung der Daten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Der wichtigste Schritt in unserem Verein  </a:t>
            </a:r>
          </a:p>
          <a:p>
            <a:r>
              <a:rPr lang="de-DE" dirty="0" smtClean="0"/>
              <a:t>Bitte sendet mir (</a:t>
            </a:r>
            <a:r>
              <a:rPr lang="de-DE" i="1" dirty="0" smtClean="0"/>
              <a:t>eliza_snape@yahoo.de</a:t>
            </a:r>
            <a:r>
              <a:rPr lang="de-DE" dirty="0" smtClean="0"/>
              <a:t>) eure aktuellen / im System hinterlegten E-Mailadressen, damit ich euch dann bei den jeweiligen Funktionen zuordnen kann sowie die Aufgaben und Rechte freischalten kann</a:t>
            </a:r>
            <a:endParaRPr lang="de-DE" dirty="0"/>
          </a:p>
          <a:p>
            <a:r>
              <a:rPr lang="de-DE" dirty="0" smtClean="0"/>
              <a:t>Ohne die Übermittlung – keine Freigabe  - keine Informationen aus dem Nu möglich</a:t>
            </a:r>
          </a:p>
        </p:txBody>
      </p:sp>
    </p:spTree>
    <p:extLst>
      <p:ext uri="{BB962C8B-B14F-4D97-AF65-F5344CB8AC3E}">
        <p14:creationId xmlns:p14="http://schemas.microsoft.com/office/powerpoint/2010/main" val="1396203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Speicherung der Daten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Mit NU werden sehr viele eurer persönlichen Daten gespeichert, doch alles erfolgt hier nach den neuen Bestimmungen der europäischen Datenschutzverordnung</a:t>
            </a:r>
          </a:p>
          <a:p>
            <a:r>
              <a:rPr lang="de-DE" dirty="0" smtClean="0"/>
              <a:t>Die Spielprotokolle werden nach wie vor per </a:t>
            </a:r>
            <a:r>
              <a:rPr lang="de-DE" dirty="0" err="1" smtClean="0"/>
              <a:t>pdf</a:t>
            </a:r>
            <a:r>
              <a:rPr lang="de-DE" dirty="0" smtClean="0"/>
              <a:t> mit Namen einsehbar sein, weitere Daten sind für Außenstehende nicht sichtbar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0850651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332</Words>
  <Application>Microsoft Office PowerPoint</Application>
  <PresentationFormat>Breitbild</PresentationFormat>
  <Paragraphs>51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Facette</vt:lpstr>
      <vt:lpstr>Anmeldung im NU-System</vt:lpstr>
      <vt:lpstr>Leitfaden für das NU-System</vt:lpstr>
      <vt:lpstr>NU – das Neue System</vt:lpstr>
      <vt:lpstr>Anmeldung - Grundvoraussetzung</vt:lpstr>
      <vt:lpstr>Registrierung im NU-System</vt:lpstr>
      <vt:lpstr>Registrierung im Nu-System</vt:lpstr>
      <vt:lpstr>Persönliche Daten anpassen</vt:lpstr>
      <vt:lpstr>Übermittlung der Daten</vt:lpstr>
      <vt:lpstr>Speicherung der Daten</vt:lpstr>
      <vt:lpstr>Danke für eure Mitarbeit –  ohne NU geht es nicht mehr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Anmeldung im NU-System</dc:title>
  <dc:creator>elizasnape@googlemail.com</dc:creator>
  <cp:lastModifiedBy>elizasnape@googlemail.com</cp:lastModifiedBy>
  <cp:revision>5</cp:revision>
  <dcterms:created xsi:type="dcterms:W3CDTF">2018-07-12T21:31:28Z</dcterms:created>
  <dcterms:modified xsi:type="dcterms:W3CDTF">2018-07-12T22:01:26Z</dcterms:modified>
</cp:coreProperties>
</file>